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18d0318cc4e845c9"/>
  </p:sldMasterIdLst>
  <p:sldIdLst>
    <p:sldId id="264" r:id="R756034d859e84551"/>
    <p:sldId id="265" r:id="Rc1bcf8a6ba1c47b3"/>
    <p:sldId id="266" r:id="Re5859d82f9984a39"/>
    <p:sldId id="267" r:id="Redbe80c85dc54985"/>
    <p:sldId id="268" r:id="R212743ea45bc4472"/>
    <p:sldId id="269" r:id="R540beea378c04896"/>
    <p:sldId id="270" r:id="Rf3a85733607f4c3b"/>
    <p:sldId id="271" r:id="Rd5e29edcaf0248a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18d0318cc4e845c9" /><Relationship Type="http://schemas.openxmlformats.org/officeDocument/2006/relationships/theme" Target="/ppt/slideMasters/theme/theme2.xml" Id="Ra83ace1d80414ed7" /><Relationship Type="http://schemas.openxmlformats.org/officeDocument/2006/relationships/slide" Target="/ppt/slides/slide9.xml" Id="R756034d859e84551" /><Relationship Type="http://schemas.openxmlformats.org/officeDocument/2006/relationships/slide" Target="/ppt/slides/slidea.xml" Id="Rc1bcf8a6ba1c47b3" /><Relationship Type="http://schemas.openxmlformats.org/officeDocument/2006/relationships/slide" Target="/ppt/slides/slideb.xml" Id="Re5859d82f9984a39" /><Relationship Type="http://schemas.openxmlformats.org/officeDocument/2006/relationships/slide" Target="/ppt/slides/slidec.xml" Id="Redbe80c85dc54985" /><Relationship Type="http://schemas.openxmlformats.org/officeDocument/2006/relationships/tableStyles" Target="/ppt/tableStyles.xml" Id="R3e11735085984e48" /><Relationship Type="http://schemas.openxmlformats.org/officeDocument/2006/relationships/slide" Target="/ppt/slides/slided.xml" Id="R212743ea45bc4472" /><Relationship Type="http://schemas.openxmlformats.org/officeDocument/2006/relationships/slide" Target="/ppt/slides/slidee.xml" Id="R540beea378c04896" /><Relationship Type="http://schemas.openxmlformats.org/officeDocument/2006/relationships/slide" Target="/ppt/slides/slidef.xml" Id="Rf3a85733607f4c3b" /><Relationship Type="http://schemas.openxmlformats.org/officeDocument/2006/relationships/slide" Target="/ppt/slides/slide10.xml" Id="Rd5e29edcaf0248a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9b8cd0ecb1d46df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14ad1f4105140cf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f1edfc9d9033470a" /><Relationship Type="http://schemas.openxmlformats.org/officeDocument/2006/relationships/slideMaster" Target="/ppt/slideMasters/slideMaster2.xml" Id="R6ab39498660042b8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14ce7b844a443ed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f1edfc9d9033470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d7c366d7d0174c24" /><Relationship Type="http://schemas.openxmlformats.org/officeDocument/2006/relationships/slideLayout" Target="/ppt/slideLayouts/slideLayout2.xml" Id="Rdb86e78033454f8b" /><Relationship Type="http://schemas.openxmlformats.org/officeDocument/2006/relationships/slideLayout" Target="/ppt/slideLayouts/slideLayout3.xml" Id="Rdaedb1e185014bc4" /><Relationship Type="http://schemas.openxmlformats.org/officeDocument/2006/relationships/slideLayout" Target="/ppt/slideLayouts/slideLayout4.xml" Id="Re53409f1e06346d8" /><Relationship Type="http://schemas.openxmlformats.org/officeDocument/2006/relationships/slideLayout" Target="/ppt/slideLayouts/slideLayout5.xml" Id="R4bdd94aeee2f4b1e" /><Relationship Type="http://schemas.openxmlformats.org/officeDocument/2006/relationships/image" Target="/ppt/media/image2.bin" Id="R51d3afbc89954614" /><Relationship Type="http://schemas.openxmlformats.org/officeDocument/2006/relationships/image" Target="/ppt/media/image.bin" Id="Rb71dd04ebda54176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51d3afbc89954614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b71dd04ebda541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e53409f1e06346d8"/>
    <p:sldLayoutId id="2147483652" r:id="Rdaedb1e185014bc4"/>
    <p:sldLayoutId id="2147483651" r:id="Rdb86e78033454f8b"/>
    <p:sldLayoutId id="2147483654" r:id="R4bdd94aeee2f4b1e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1bc8c0dc8134ff7" /><Relationship Type="http://schemas.openxmlformats.org/officeDocument/2006/relationships/chart" Target="/ppt/slides/charts/chart29.xml" Id="R9871a9a1d80744e7" /><Relationship Type="http://schemas.openxmlformats.org/officeDocument/2006/relationships/chart" Target="/ppt/slides/charts/chart2a.xml" Id="R5fe6e47edee04270" /><Relationship Type="http://schemas.openxmlformats.org/officeDocument/2006/relationships/chart" Target="/ppt/slides/charts/chart2b.xml" Id="R27ebdabf496c4397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00fbb11a09784d24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2ac9434167e44828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a14cfb6896354ccf" /><Relationship Type="http://schemas.openxmlformats.org/officeDocument/2006/relationships/slideLayout" Target="/ppt/slideLayouts/slideLayout5.xml" Id="R34c389d64fad488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2935dd6c9354ebf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2031614d4bf649c7" /><Relationship Type="http://schemas.openxmlformats.org/officeDocument/2006/relationships/image" Target="/ppt/media/image4.bin" Id="R1e751a3a5f524823" /><Relationship Type="http://schemas.openxmlformats.org/officeDocument/2006/relationships/slideLayout" Target="/ppt/slideLayouts/slideLayout5.xml" Id="R481b8f79966d4ea9" /><Relationship Type="http://schemas.openxmlformats.org/officeDocument/2006/relationships/chart" Target="/ppt/slides/charts/chart15.xml" Id="Rd7836fc6643c4b1e" /><Relationship Type="http://schemas.openxmlformats.org/officeDocument/2006/relationships/chart" Target="/ppt/slides/charts/chart16.xml" Id="Rdef55710eacc4d5d" /><Relationship Type="http://schemas.openxmlformats.org/officeDocument/2006/relationships/chart" Target="/ppt/slides/charts/chart17.xml" Id="Rcf95d59ce6e54b1d" /><Relationship Type="http://schemas.openxmlformats.org/officeDocument/2006/relationships/chart" Target="/ppt/slides/charts/chart18.xml" Id="Rfab7f4b5f83744ea" /><Relationship Type="http://schemas.openxmlformats.org/officeDocument/2006/relationships/chart" Target="/ppt/slides/charts/chart19.xml" Id="Ra863e138e2314fd7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11e7cd991a74691" /><Relationship Type="http://schemas.openxmlformats.org/officeDocument/2006/relationships/image" Target="/ppt/media/image4.bin" Id="Rc2eff537044a432a" /><Relationship Type="http://schemas.openxmlformats.org/officeDocument/2006/relationships/slideLayout" Target="/ppt/slideLayouts/slideLayout5.xml" Id="R692282748a1e4630" /><Relationship Type="http://schemas.openxmlformats.org/officeDocument/2006/relationships/chart" Target="/ppt/slides/charts/chart1b.xml" Id="R28a2077c156048eb" /><Relationship Type="http://schemas.openxmlformats.org/officeDocument/2006/relationships/chart" Target="/ppt/slides/charts/chart1c.xml" Id="R8ce1ab01ad624d48" /><Relationship Type="http://schemas.openxmlformats.org/officeDocument/2006/relationships/chart" Target="/ppt/slides/charts/chart1d.xml" Id="R90218d17c1ce46ec" /><Relationship Type="http://schemas.openxmlformats.org/officeDocument/2006/relationships/chart" Target="/ppt/slides/charts/chart1e.xml" Id="Ra61917257f5a49bf" /><Relationship Type="http://schemas.openxmlformats.org/officeDocument/2006/relationships/chart" Target="/ppt/slides/charts/chart1f.xml" Id="R480ee3cb620a44a2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497bb017b80f4596" /><Relationship Type="http://schemas.openxmlformats.org/officeDocument/2006/relationships/image" Target="/ppt/media/image4.bin" Id="Rc2df33a901154847" /><Relationship Type="http://schemas.openxmlformats.org/officeDocument/2006/relationships/slideLayout" Target="/ppt/slideLayouts/slideLayout5.xml" Id="R8b7881f0f107425a" /><Relationship Type="http://schemas.openxmlformats.org/officeDocument/2006/relationships/chart" Target="/ppt/slides/charts/chart21.xml" Id="R333e7f19b4844531" /><Relationship Type="http://schemas.openxmlformats.org/officeDocument/2006/relationships/chart" Target="/ppt/slides/charts/chart22.xml" Id="R874dac3090ba4c94" /><Relationship Type="http://schemas.openxmlformats.org/officeDocument/2006/relationships/chart" Target="/ppt/slides/charts/chart23.xml" Id="R950f9672a4bd4eaa" /><Relationship Type="http://schemas.openxmlformats.org/officeDocument/2006/relationships/chart" Target="/ppt/slides/charts/chart24.xml" Id="R62d50934e03c4445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Skogshyddegatan 23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5.884298</c:v>
              </c:pt>
              <c:pt idx="1">
                <c:v>5.313253</c:v>
              </c:pt>
              <c:pt idx="2">
                <c:v>5.862069</c:v>
              </c:pt>
              <c:pt idx="3">
                <c:v>5.847059</c:v>
              </c:pt>
              <c:pt idx="4">
                <c:v>5.258065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Hyddan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5.953488</c:v>
              </c:pt>
              <c:pt idx="1">
                <c:v>5.166667</c:v>
              </c:pt>
              <c:pt idx="2">
                <c:v>6.096774</c:v>
              </c:pt>
              <c:pt idx="3">
                <c:v>5.517241</c:v>
              </c:pt>
              <c:pt idx="4">
                <c:v>5.090909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0.363636</c:v>
              </c:pt>
              <c:pt idx="1">
                <c:v>0.090909</c:v>
              </c:pt>
              <c:pt idx="2">
                <c:v>0.363636</c:v>
              </c:pt>
              <c:pt idx="3">
                <c:v>0.181818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0.454545</c:v>
              </c:pt>
              <c:pt idx="1">
                <c:v>0.545455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0.818182</c:v>
              </c:pt>
              <c:pt idx="1">
                <c:v>0.181818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Hyddan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871a9a1d80744e7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5fe6e47edee04270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7ebdabf496c439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Hyddan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Skogshyddegatan 23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Hyddan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a14cfb6896354ccf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Hyddan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Skogshyddegatan 23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7836fc6643c4b1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ef55710eacc4d5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f95d59ce6e54b1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ab7f4b5f83744e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a863e138e2314fd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031614d4bf649c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e751a3a5f52482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Hyddan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Skogshyddegatan 23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8a2077c156048e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ce1ab01ad624d4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218d17c1ce46e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61917257f5a49b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80ee3cb620a44a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11e7cd991a7469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2eff537044a432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Hyddan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Skogshyddegatan 23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Skogshyddegatan 23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33e7f19b484453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74dac3090ba4c9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50f9672a4bd4ea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2d50934e03c444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97bb017b80f459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2df33a90115484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2017-02-01T10:49:01.085Z</dcterms:created>
  <dcterms:modified xsi:type="dcterms:W3CDTF">2017-02-01T10:49:01.085Z</dcterms:modified>
</cp:coreProperties>
</file>